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308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81086558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№139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20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19 мая по 20 ч. 20 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с переходом на юго-западный 3-8 м/с. Температура воздуха ночью 5-7, днем 23-25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21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20 мая по 08 ч. 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гроза, град, шквал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8-10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28853" y="324233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5629628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28696</TotalTime>
  <Words>646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5381</cp:revision>
  <cp:lastPrinted>2021-07-01T03:56:27Z</cp:lastPrinted>
  <dcterms:created xsi:type="dcterms:W3CDTF">2018-03-27T06:03:00Z</dcterms:created>
  <dcterms:modified xsi:type="dcterms:W3CDTF">2026-05-19T09:00:33Z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